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4" r:id="rId3"/>
    <p:sldId id="258" r:id="rId4"/>
    <p:sldId id="263" r:id="rId5"/>
    <p:sldId id="271" r:id="rId6"/>
    <p:sldId id="272" r:id="rId7"/>
    <p:sldId id="276" r:id="rId8"/>
    <p:sldId id="273" r:id="rId9"/>
    <p:sldId id="274" r:id="rId10"/>
    <p:sldId id="267" r:id="rId11"/>
    <p:sldId id="268" r:id="rId12"/>
    <p:sldId id="269" r:id="rId13"/>
    <p:sldId id="275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B2D"/>
    <a:srgbClr val="4F05BB"/>
    <a:srgbClr val="1ED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7" autoAdjust="0"/>
    <p:restoredTop sz="94624" autoAdjust="0"/>
  </p:normalViewPr>
  <p:slideViewPr>
    <p:cSldViewPr>
      <p:cViewPr varScale="1">
        <p:scale>
          <a:sx n="63" d="100"/>
          <a:sy n="63" d="100"/>
        </p:scale>
        <p:origin x="7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31/10/2021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7193-FCE2-4479-BFFF-5FE0A56C1A6B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7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ACA0-24B5-4275-9335-D188AC7D4A25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434-ED64-43DF-8ECB-73149D252F9E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64D6-FB48-40D4-9FE3-9C8FC5EE5745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56179-1089-4CB8-9792-76890A6D475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7A16-F63E-4118-B435-9E6C30DB2647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F06A6-6E1D-44EA-AC87-AF54781D9D25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CA1-B368-4BA8-90EB-FC66CBD50688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9986-4A69-47A4-89D2-9FB68BE97A59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9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9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1E50-8030-4028-8028-AEF50EE3CAEF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ADFE5-7D16-4322-AC62-B13326B17906}" type="datetime1">
              <a:rPr lang="en-US" smtClean="0"/>
              <a:pPr/>
              <a:t>31/10/2021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  <p:sldLayoutId id="2147483794" r:id="rId12"/>
    <p:sldLayoutId id="2147483793" r:id="rId13"/>
    <p:sldLayoutId id="214748379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welcome_arrow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2049228" cy="1905001"/>
          </a:xfrm>
          <a:prstGeom prst="rect">
            <a:avLst/>
          </a:prstGeom>
          <a:noFill/>
        </p:spPr>
      </p:pic>
      <p:pic>
        <p:nvPicPr>
          <p:cNvPr id="206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1159" y="1"/>
            <a:ext cx="1442839" cy="1219199"/>
          </a:xfrm>
          <a:prstGeom prst="rect">
            <a:avLst/>
          </a:prstGeom>
          <a:noFill/>
        </p:spPr>
      </p:pic>
      <p:pic>
        <p:nvPicPr>
          <p:cNvPr id="2065" name="Picture 17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0254" y="685800"/>
            <a:ext cx="2204746" cy="1833372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14400" y="334387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10">
                <a:ln w="9525">
                  <a:round/>
                  <a:headEnd/>
                  <a:tailEnd/>
                </a:ln>
                <a:solidFill>
                  <a:srgbClr val="4F05BB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5400" b="1" kern="10" smtClean="0">
                <a:ln w="9525">
                  <a:round/>
                  <a:headEnd/>
                  <a:tailEnd/>
                </a:ln>
                <a:solidFill>
                  <a:srgbClr val="4F05BB"/>
                </a:solidFill>
                <a:latin typeface="Times New Roman" pitchFamily="18" charset="0"/>
                <a:cs typeface="Times New Roman" pitchFamily="18" charset="0"/>
              </a:rPr>
              <a:t>HỌC LỚP </a:t>
            </a:r>
            <a:r>
              <a:rPr lang="en-US" sz="5400" b="1" kern="10" dirty="0" smtClean="0">
                <a:ln w="9525">
                  <a:round/>
                  <a:headEnd/>
                  <a:tailEnd/>
                </a:ln>
                <a:solidFill>
                  <a:srgbClr val="4F05BB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sz="5400" b="1" kern="10" dirty="0">
              <a:ln w="9525">
                <a:round/>
                <a:headEnd/>
                <a:tailEnd/>
              </a:ln>
              <a:solidFill>
                <a:srgbClr val="4F05B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15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5687325" y="3401324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5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 flipV="1">
            <a:off x="-3401326" y="3401328"/>
            <a:ext cx="6858002" cy="5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6785118"/>
            <a:ext cx="9144000" cy="7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4" descr="Picture1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0" y="0"/>
            <a:ext cx="8564563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Đóng thư mục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3458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1"/>
            <a:ext cx="91440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Nháy chuột vào nút lệnh điều khiển màu đỏ ở góc trên bên phải cửa sổ thư mục để đóng thư mục  </a:t>
            </a:r>
          </a:p>
        </p:txBody>
      </p:sp>
      <p:pic>
        <p:nvPicPr>
          <p:cNvPr id="11" name="Picture 10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667000"/>
            <a:ext cx="6248400" cy="39846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05600" y="4038601"/>
            <a:ext cx="2209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Nút lệnh đóng cửa sổ</a:t>
            </a: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rot="16200000" flipV="1">
            <a:off x="6457951" y="2686052"/>
            <a:ext cx="1219200" cy="14858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0" y="990600"/>
            <a:ext cx="4800600" cy="7620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Xóa thư mục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34585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4724400" cy="4038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thao tác xóa thư mục: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1: Nháy phải chuột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vào thư mục muốn xóa.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2: Chọn Delete.</a:t>
            </a:r>
          </a:p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3: Chọn Yes để xóa.</a:t>
            </a:r>
          </a:p>
          <a:p>
            <a:pPr>
              <a:buNone/>
            </a:pPr>
            <a:endParaRPr lang="en-US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Xóa thư mục lop 3.1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7217"/>
            <a:ext cx="3505200" cy="586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925" y="1600200"/>
            <a:ext cx="4791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685800" y="990600"/>
            <a:ext cx="4800600" cy="5334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3458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8610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thực hiện lần lượt các thao tác sau: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Tạo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 3.1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trên màn hình nền.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Mở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 3.1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Tạo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Tạo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Tạo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khiem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Đóng thư mục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lop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6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685800" y="990600"/>
            <a:ext cx="4800600" cy="5334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3458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3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685800" y="1524000"/>
            <a:ext cx="86106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Trao đổi với bạn rồi đánh dấu X vào ô     cuối câu đúng: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 thư mục lớp 3.1 đã tạo ở hoạt động 2, em sẽ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Không nhìn thấy gì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Chỉ nhìn thấy thư mục an</a:t>
            </a:r>
          </a:p>
          <a:p>
            <a:pPr>
              <a:buNone/>
            </a:pPr>
            <a:r>
              <a:rPr lang="en-US" sz="2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Nhìn thấy thư mục: an, binh, khiem</a:t>
            </a:r>
          </a:p>
          <a:p>
            <a:pPr>
              <a:buNone/>
            </a:pPr>
            <a:endParaRPr lang="en-US" sz="26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16764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3962400" y="2590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648200" y="30480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5943600" y="34290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itle 12"/>
          <p:cNvSpPr txBox="1">
            <a:spLocks/>
          </p:cNvSpPr>
          <p:nvPr/>
        </p:nvSpPr>
        <p:spPr>
          <a:xfrm>
            <a:off x="5943600" y="3429000"/>
            <a:ext cx="340056" cy="394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762000" y="914400"/>
            <a:ext cx="4800600" cy="1066800"/>
          </a:xfrm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nhớ:</a:t>
            </a:r>
            <a:b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4274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38200" y="1752600"/>
            <a:ext cx="8077200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 mục là nơi lưu trữ thông tin trên máy tính,trong thư mục có thể có nhiều thư mục con khác nhau.</a:t>
            </a:r>
          </a:p>
          <a:p>
            <a:pPr>
              <a:buFont typeface="Wingdings" pitchFamily="2" charset="2"/>
              <a:buChar char="v"/>
            </a:pP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 tổ chức các thư mục trong máy tính hợp lý sẽ giúp em lưu trữ, tìm kiếm thông tin dễ dàng và nhanh chóng.</a:t>
            </a:r>
            <a:endParaRPr lang="en-US" sz="26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GB" altLang="vi-VN"/>
          </a:p>
        </p:txBody>
      </p:sp>
      <p:pic>
        <p:nvPicPr>
          <p:cNvPr id="24" name="Content Placeholder 23" descr="ung-dung-thiet-bi-ma-vach-vao-thu-v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799" y="914400"/>
            <a:ext cx="5549201" cy="3124200"/>
          </a:xfrm>
        </p:spPr>
      </p:pic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33" name="Cloud Callout 32"/>
          <p:cNvSpPr/>
          <p:nvPr/>
        </p:nvSpPr>
        <p:spPr>
          <a:xfrm>
            <a:off x="0" y="1371600"/>
            <a:ext cx="3733800" cy="2362200"/>
          </a:xfrm>
          <a:prstGeom prst="cloudCallout">
            <a:avLst>
              <a:gd name="adj1" fmla="val -28578"/>
              <a:gd name="adj2" fmla="val 651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4016024" y="3684904"/>
            <a:ext cx="4451644" cy="2411096"/>
          </a:xfrm>
          <a:prstGeom prst="cloudCallout">
            <a:avLst>
              <a:gd name="adj1" fmla="val -18201"/>
              <a:gd name="adj2" fmla="val 784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loud Callout 38"/>
          <p:cNvSpPr/>
          <p:nvPr/>
        </p:nvSpPr>
        <p:spPr>
          <a:xfrm>
            <a:off x="0" y="1353403"/>
            <a:ext cx="3745176" cy="2362200"/>
          </a:xfrm>
          <a:prstGeom prst="cloudCallout">
            <a:avLst>
              <a:gd name="adj1" fmla="val -28578"/>
              <a:gd name="adj2" fmla="val 651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1371600" y="2390063"/>
            <a:ext cx="6248400" cy="2589682"/>
          </a:xfrm>
          <a:prstGeom prst="cloudCallout">
            <a:avLst>
              <a:gd name="adj1" fmla="val -28578"/>
              <a:gd name="adj2" fmla="val 6519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9" grpId="0" animBg="1"/>
      <p:bldP spid="39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81200" y="1"/>
            <a:ext cx="6934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cuu" pitchFamily="2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5076350"/>
            <a:ext cx="1752600" cy="1629250"/>
          </a:xfrm>
          <a:prstGeom prst="rect">
            <a:avLst/>
          </a:prstGeom>
          <a:noFill/>
        </p:spPr>
      </p:pic>
      <p:pic>
        <p:nvPicPr>
          <p:cNvPr id="10" name="Picture 9" descr="Capture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281826"/>
            <a:ext cx="838200" cy="655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2183250"/>
            <a:ext cx="8458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6260" y="1414527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D31B2D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D31B2D"/>
                </a:solidFill>
                <a:latin typeface="Times New Roman" pitchFamily="18" charset="0"/>
                <a:cs typeface="Times New Roman" pitchFamily="18" charset="0"/>
              </a:rPr>
              <a:t> 11 + 12:     </a:t>
            </a:r>
            <a:r>
              <a:rPr lang="en-US" sz="2800" b="1" dirty="0" err="1" smtClean="0">
                <a:solidFill>
                  <a:srgbClr val="D31B2D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solidFill>
                  <a:srgbClr val="D31B2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D31B2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b="1" dirty="0">
              <a:solidFill>
                <a:srgbClr val="D31B2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2"/>
          <p:cNvSpPr>
            <a:spLocks noGrp="1"/>
          </p:cNvSpPr>
          <p:nvPr>
            <p:ph type="title"/>
          </p:nvPr>
        </p:nvSpPr>
        <p:spPr>
          <a:xfrm>
            <a:off x="835925" y="381000"/>
            <a:ext cx="4800600" cy="114299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846531" y="2286000"/>
            <a:ext cx="7629098" cy="213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1037231" y="1544472"/>
            <a:ext cx="4191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mục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533401" y="1887940"/>
            <a:ext cx="8077199" cy="40386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23" descr="ung-dung-thiet-bi-ma-vach-vao-thu-vi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76200"/>
            <a:ext cx="3733800" cy="1828800"/>
          </a:xfrm>
          <a:prstGeom prst="rect">
            <a:avLst/>
          </a:prstGeom>
        </p:spPr>
      </p:pic>
      <p:sp>
        <p:nvSpPr>
          <p:cNvPr id="11" name="Title 12"/>
          <p:cNvSpPr txBox="1">
            <a:spLocks/>
          </p:cNvSpPr>
          <p:nvPr/>
        </p:nvSpPr>
        <p:spPr>
          <a:xfrm>
            <a:off x="385549" y="381003"/>
            <a:ext cx="4800600" cy="761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549323" y="1981200"/>
            <a:ext cx="7552900" cy="41045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Folder.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ô New Folder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Enter.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381000" y="13716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381000" y="134772"/>
            <a:ext cx="4800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" y="2667000"/>
            <a:ext cx="504319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5" r="34488"/>
          <a:stretch/>
        </p:blipFill>
        <p:spPr bwMode="auto">
          <a:xfrm>
            <a:off x="5701351" y="112024"/>
            <a:ext cx="3427864" cy="255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13619" r="39725" b="25249"/>
          <a:stretch/>
        </p:blipFill>
        <p:spPr bwMode="auto">
          <a:xfrm>
            <a:off x="1137" y="4549"/>
            <a:ext cx="2819400" cy="251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2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914400" y="1375000"/>
            <a:ext cx="8458200" cy="259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1:  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2: 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               +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  <a:p>
            <a:pPr>
              <a:buNone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706277" y="727869"/>
            <a:ext cx="476193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0931" y="3479039"/>
            <a:ext cx="40010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 txBox="1">
            <a:spLocks/>
          </p:cNvSpPr>
          <p:nvPr/>
        </p:nvSpPr>
        <p:spPr>
          <a:xfrm>
            <a:off x="381000" y="-175152"/>
            <a:ext cx="4800600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953356" y="152400"/>
            <a:ext cx="3864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</a:t>
            </a:r>
            <a:r>
              <a:rPr lang="en-US" sz="3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 MỤC</a:t>
            </a:r>
          </a:p>
        </p:txBody>
      </p:sp>
      <p:pic>
        <p:nvPicPr>
          <p:cNvPr id="29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866282"/>
            <a:ext cx="1066800" cy="991717"/>
          </a:xfrm>
          <a:prstGeom prst="rect">
            <a:avLst/>
          </a:prstGeom>
          <a:noFill/>
        </p:spPr>
      </p:pic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04800" y="3048000"/>
            <a:ext cx="84582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 đóng cửa sổ đang mở trên màn hình, em nháy chuột vào nút lệnh</a:t>
            </a: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>
              <a:buNone/>
            </a:pP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  <a:p>
            <a:pPr>
              <a:buNone/>
            </a:pPr>
            <a:endParaRPr lang="en-US" sz="24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46"/>
          <p:cNvSpPr txBox="1">
            <a:spLocks/>
          </p:cNvSpPr>
          <p:nvPr/>
        </p:nvSpPr>
        <p:spPr>
          <a:xfrm>
            <a:off x="381000" y="1676400"/>
            <a:ext cx="8382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i="0" u="none" strike="noStrike" kern="1200" cap="none" spc="0" normalizeH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thực hiện nháy chuột lên các nút lệnh điều khiển cửa sổ, quan sát sự thay đổi trên màn hình rồi đánh dấu X vào ô trống ở câu đúng.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962400"/>
            <a:ext cx="48409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414838"/>
            <a:ext cx="437029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876800"/>
            <a:ext cx="4724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257800"/>
            <a:ext cx="47023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0" y="5257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1524000" y="44196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1524000" y="48768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1524000" y="3962400"/>
            <a:ext cx="304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itle 12"/>
          <p:cNvSpPr txBox="1">
            <a:spLocks/>
          </p:cNvSpPr>
          <p:nvPr/>
        </p:nvSpPr>
        <p:spPr>
          <a:xfrm>
            <a:off x="1488744" y="4863152"/>
            <a:ext cx="304800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Content Placeholder 46"/>
          <p:cNvSpPr txBox="1">
            <a:spLocks/>
          </p:cNvSpPr>
          <p:nvPr/>
        </p:nvSpPr>
        <p:spPr>
          <a:xfrm>
            <a:off x="2590800" y="4191000"/>
            <a:ext cx="4572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hành: Đóng thư mục lớp 3.1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0856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674</Words>
  <Application>Microsoft Office PowerPoint</Application>
  <PresentationFormat>On-screen Show (4:3)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Ancuu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1. Tìm hiểu thư mục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Đóng thư mục</vt:lpstr>
      <vt:lpstr>5. Xóa thư mục</vt:lpstr>
      <vt:lpstr>Thực hành</vt:lpstr>
      <vt:lpstr>Thực hành</vt:lpstr>
      <vt:lpstr>Em cần ghi nhớ: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154</cp:revision>
  <dcterms:created xsi:type="dcterms:W3CDTF">2017-09-12T01:40:07Z</dcterms:created>
  <dcterms:modified xsi:type="dcterms:W3CDTF">2021-10-31T04:12:54Z</dcterms:modified>
</cp:coreProperties>
</file>